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17"/>
  </p:notesMasterIdLst>
  <p:sldIdLst>
    <p:sldId id="694" r:id="rId4"/>
    <p:sldId id="961" r:id="rId5"/>
    <p:sldId id="977" r:id="rId6"/>
    <p:sldId id="978" r:id="rId7"/>
    <p:sldId id="1096" r:id="rId8"/>
    <p:sldId id="1098" r:id="rId9"/>
    <p:sldId id="1099" r:id="rId10"/>
    <p:sldId id="1100" r:id="rId11"/>
    <p:sldId id="1101" r:id="rId12"/>
    <p:sldId id="1103" r:id="rId13"/>
    <p:sldId id="1102" r:id="rId14"/>
    <p:sldId id="1079" r:id="rId15"/>
    <p:sldId id="984" r:id="rId16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FFFF99"/>
    <a:srgbClr val="FFFF66"/>
    <a:srgbClr val="4C6C46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7FEF-4D45-456A-B17B-86890BDCDD4B}" v="36" dt="2021-03-21T13:56:46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72" d="100"/>
          <a:sy n="72" d="100"/>
        </p:scale>
        <p:origin x="942" y="6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89CE7FEF-4D45-456A-B17B-86890BDCDD4B}"/>
    <pc:docChg chg="custSel addSld modSld sldOrd">
      <pc:chgData name="홍필두" userId="a613eac9-2ee1-4936-8d5c-6f3d69f7b146" providerId="ADAL" clId="{89CE7FEF-4D45-456A-B17B-86890BDCDD4B}" dt="2021-03-21T13:57:47.349" v="461" actId="20577"/>
      <pc:docMkLst>
        <pc:docMk/>
      </pc:docMkLst>
      <pc:sldChg chg="modSp mod">
        <pc:chgData name="홍필두" userId="a613eac9-2ee1-4936-8d5c-6f3d69f7b146" providerId="ADAL" clId="{89CE7FEF-4D45-456A-B17B-86890BDCDD4B}" dt="2021-03-21T13:57:47.349" v="461" actId="20577"/>
        <pc:sldMkLst>
          <pc:docMk/>
          <pc:sldMk cId="1599394229" sldId="1079"/>
        </pc:sldMkLst>
        <pc:spChg chg="mod">
          <ac:chgData name="홍필두" userId="a613eac9-2ee1-4936-8d5c-6f3d69f7b146" providerId="ADAL" clId="{89CE7FEF-4D45-456A-B17B-86890BDCDD4B}" dt="2021-03-21T13:57:47.349" v="461" actId="20577"/>
          <ac:spMkLst>
            <pc:docMk/>
            <pc:sldMk cId="1599394229" sldId="1079"/>
            <ac:spMk id="2" creationId="{00000000-0000-0000-0000-000000000000}"/>
          </ac:spMkLst>
        </pc:spChg>
      </pc:sldChg>
      <pc:sldChg chg="addSp delSp modSp mod">
        <pc:chgData name="홍필두" userId="a613eac9-2ee1-4936-8d5c-6f3d69f7b146" providerId="ADAL" clId="{89CE7FEF-4D45-456A-B17B-86890BDCDD4B}" dt="2021-03-21T13:56:46.164" v="459" actId="20577"/>
        <pc:sldMkLst>
          <pc:docMk/>
          <pc:sldMk cId="793247335" sldId="1102"/>
        </pc:sldMkLst>
        <pc:spChg chg="del">
          <ac:chgData name="홍필두" userId="a613eac9-2ee1-4936-8d5c-6f3d69f7b146" providerId="ADAL" clId="{89CE7FEF-4D45-456A-B17B-86890BDCDD4B}" dt="2021-03-21T13:51:14.684" v="2" actId="478"/>
          <ac:spMkLst>
            <pc:docMk/>
            <pc:sldMk cId="793247335" sldId="1102"/>
            <ac:spMk id="9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2" creationId="{00000000-0000-0000-0000-000000000000}"/>
          </ac:spMkLst>
        </pc:spChg>
        <pc:spChg chg="mod">
          <ac:chgData name="홍필두" userId="a613eac9-2ee1-4936-8d5c-6f3d69f7b146" providerId="ADAL" clId="{89CE7FEF-4D45-456A-B17B-86890BDCDD4B}" dt="2021-03-21T13:56:46.164" v="459" actId="20577"/>
          <ac:spMkLst>
            <pc:docMk/>
            <pc:sldMk cId="793247335" sldId="1102"/>
            <ac:spMk id="16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7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9" creationId="{00000000-0000-0000-0000-000000000000}"/>
          </ac:spMkLst>
        </pc:spChg>
        <pc:picChg chg="del">
          <ac:chgData name="홍필두" userId="a613eac9-2ee1-4936-8d5c-6f3d69f7b146" providerId="ADAL" clId="{89CE7FEF-4D45-456A-B17B-86890BDCDD4B}" dt="2021-03-21T13:51:14.684" v="2" actId="478"/>
          <ac:picMkLst>
            <pc:docMk/>
            <pc:sldMk cId="793247335" sldId="1102"/>
            <ac:picMk id="2" creationId="{00000000-0000-0000-0000-000000000000}"/>
          </ac:picMkLst>
        </pc:picChg>
        <pc:picChg chg="add mod">
          <ac:chgData name="홍필두" userId="a613eac9-2ee1-4936-8d5c-6f3d69f7b146" providerId="ADAL" clId="{89CE7FEF-4D45-456A-B17B-86890BDCDD4B}" dt="2021-03-21T13:56:18.015" v="347" actId="14100"/>
          <ac:picMkLst>
            <pc:docMk/>
            <pc:sldMk cId="793247335" sldId="1102"/>
            <ac:picMk id="4" creationId="{91D88388-79E1-447C-9744-32873E944C5C}"/>
          </ac:picMkLst>
        </pc:picChg>
        <pc:picChg chg="del">
          <ac:chgData name="홍필두" userId="a613eac9-2ee1-4936-8d5c-6f3d69f7b146" providerId="ADAL" clId="{89CE7FEF-4D45-456A-B17B-86890BDCDD4B}" dt="2021-03-21T13:51:20.075" v="4" actId="478"/>
          <ac:picMkLst>
            <pc:docMk/>
            <pc:sldMk cId="793247335" sldId="1102"/>
            <ac:picMk id="10" creationId="{00000000-0000-0000-0000-000000000000}"/>
          </ac:picMkLst>
        </pc:picChg>
        <pc:picChg chg="del">
          <ac:chgData name="홍필두" userId="a613eac9-2ee1-4936-8d5c-6f3d69f7b146" providerId="ADAL" clId="{89CE7FEF-4D45-456A-B17B-86890BDCDD4B}" dt="2021-03-21T13:51:18.809" v="3" actId="478"/>
          <ac:picMkLst>
            <pc:docMk/>
            <pc:sldMk cId="793247335" sldId="1102"/>
            <ac:picMk id="15" creationId="{00000000-0000-0000-0000-000000000000}"/>
          </ac:picMkLst>
        </pc:picChg>
        <pc:cxnChg chg="del">
          <ac:chgData name="홍필두" userId="a613eac9-2ee1-4936-8d5c-6f3d69f7b146" providerId="ADAL" clId="{89CE7FEF-4D45-456A-B17B-86890BDCDD4B}" dt="2021-03-21T13:51:14.684" v="2" actId="478"/>
          <ac:cxnSpMkLst>
            <pc:docMk/>
            <pc:sldMk cId="793247335" sldId="1102"/>
            <ac:cxnSpMk id="11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4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8" creationId="{00000000-0000-0000-0000-000000000000}"/>
          </ac:cxnSpMkLst>
        </pc:cxnChg>
      </pc:sldChg>
      <pc:sldChg chg="delSp add mod ord">
        <pc:chgData name="홍필두" userId="a613eac9-2ee1-4936-8d5c-6f3d69f7b146" providerId="ADAL" clId="{89CE7FEF-4D45-456A-B17B-86890BDCDD4B}" dt="2021-03-21T13:51:24.591" v="7"/>
        <pc:sldMkLst>
          <pc:docMk/>
          <pc:sldMk cId="2899642225" sldId="1103"/>
        </pc:sldMkLst>
        <pc:spChg chg="del">
          <ac:chgData name="홍필두" userId="a613eac9-2ee1-4936-8d5c-6f3d69f7b146" providerId="ADAL" clId="{89CE7FEF-4D45-456A-B17B-86890BDCDD4B}" dt="2021-03-21T13:51:06.715" v="1" actId="478"/>
          <ac:spMkLst>
            <pc:docMk/>
            <pc:sldMk cId="2899642225" sldId="1103"/>
            <ac:spMk id="9" creationId="{00000000-0000-0000-0000-000000000000}"/>
          </ac:spMkLst>
        </pc:spChg>
      </pc:sldChg>
    </pc:docChg>
  </pc:docChgLst>
  <pc:docChgLst>
    <pc:chgData name="홍필두" userId="a613eac9-2ee1-4936-8d5c-6f3d69f7b146" providerId="ADAL" clId="{A2E7A786-A14F-4D37-9225-2046DF441663}"/>
    <pc:docChg chg="undo custSel modSld modMainMaster">
      <pc:chgData name="홍필두" userId="a613eac9-2ee1-4936-8d5c-6f3d69f7b146" providerId="ADAL" clId="{A2E7A786-A14F-4D37-9225-2046DF441663}" dt="2021-03-18T00:48:01.469" v="423"/>
      <pc:docMkLst>
        <pc:docMk/>
      </pc:docMkLst>
      <pc:sldChg chg="addSp delSp modSp mod">
        <pc:chgData name="홍필두" userId="a613eac9-2ee1-4936-8d5c-6f3d69f7b146" providerId="ADAL" clId="{A2E7A786-A14F-4D37-9225-2046DF441663}" dt="2021-03-18T00:48:01.469" v="423"/>
        <pc:sldMkLst>
          <pc:docMk/>
          <pc:sldMk cId="0" sldId="694"/>
        </pc:sldMkLst>
        <pc:spChg chg="add mod">
          <ac:chgData name="홍필두" userId="a613eac9-2ee1-4936-8d5c-6f3d69f7b146" providerId="ADAL" clId="{A2E7A786-A14F-4D37-9225-2046DF441663}" dt="2021-03-18T00:48:01.469" v="423"/>
          <ac:spMkLst>
            <pc:docMk/>
            <pc:sldMk cId="0" sldId="694"/>
            <ac:spMk id="5" creationId="{1BD11E42-221D-4B6D-8FC7-33977793DC2B}"/>
          </ac:spMkLst>
        </pc:spChg>
        <pc:spChg chg="mod">
          <ac:chgData name="홍필두" userId="a613eac9-2ee1-4936-8d5c-6f3d69f7b146" providerId="ADAL" clId="{A2E7A786-A14F-4D37-9225-2046DF441663}" dt="2021-03-18T00:43:26.203" v="7"/>
          <ac:spMkLst>
            <pc:docMk/>
            <pc:sldMk cId="0" sldId="694"/>
            <ac:spMk id="3074" creationId="{00000000-0000-0000-0000-000000000000}"/>
          </ac:spMkLst>
        </pc:spChg>
        <pc:spChg chg="del">
          <ac:chgData name="홍필두" userId="a613eac9-2ee1-4936-8d5c-6f3d69f7b146" providerId="ADAL" clId="{A2E7A786-A14F-4D37-9225-2046DF441663}" dt="2021-03-18T00:48:01.125" v="422" actId="478"/>
          <ac:spMkLst>
            <pc:docMk/>
            <pc:sldMk cId="0" sldId="694"/>
            <ac:spMk id="3075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8:01.125" v="422" actId="478"/>
          <ac:picMkLst>
            <pc:docMk/>
            <pc:sldMk cId="0" sldId="694"/>
            <ac:picMk id="4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8:01.469" v="423"/>
          <ac:picMkLst>
            <pc:docMk/>
            <pc:sldMk cId="0" sldId="694"/>
            <ac:picMk id="6" creationId="{07575D8A-2115-4FBF-A917-2FBF312FD616}"/>
          </ac:picMkLst>
        </pc:picChg>
      </pc:sldChg>
      <pc:sldChg chg="modSp mod">
        <pc:chgData name="홍필두" userId="a613eac9-2ee1-4936-8d5c-6f3d69f7b146" providerId="ADAL" clId="{A2E7A786-A14F-4D37-9225-2046DF441663}" dt="2021-03-18T00:44:10.348" v="131" actId="313"/>
        <pc:sldMkLst>
          <pc:docMk/>
          <pc:sldMk cId="2553864270" sldId="977"/>
        </pc:sldMkLst>
        <pc:spChg chg="mod">
          <ac:chgData name="홍필두" userId="a613eac9-2ee1-4936-8d5c-6f3d69f7b146" providerId="ADAL" clId="{A2E7A786-A14F-4D37-9225-2046DF441663}" dt="2021-03-18T00:44:10.348" v="131" actId="313"/>
          <ac:spMkLst>
            <pc:docMk/>
            <pc:sldMk cId="2553864270" sldId="977"/>
            <ac:spMk id="28" creationId="{00000000-0000-0000-0000-000000000000}"/>
          </ac:spMkLst>
        </pc:spChg>
      </pc:sldChg>
      <pc:sldChg chg="modSp mod">
        <pc:chgData name="홍필두" userId="a613eac9-2ee1-4936-8d5c-6f3d69f7b146" providerId="ADAL" clId="{A2E7A786-A14F-4D37-9225-2046DF441663}" dt="2021-03-18T00:45:49.934" v="412"/>
        <pc:sldMkLst>
          <pc:docMk/>
          <pc:sldMk cId="4091224238" sldId="984"/>
        </pc:sldMkLst>
        <pc:spChg chg="mod">
          <ac:chgData name="홍필두" userId="a613eac9-2ee1-4936-8d5c-6f3d69f7b146" providerId="ADAL" clId="{A2E7A786-A14F-4D37-9225-2046DF441663}" dt="2021-03-18T00:45:49.934" v="412"/>
          <ac:spMkLst>
            <pc:docMk/>
            <pc:sldMk cId="4091224238" sldId="984"/>
            <ac:spMk id="13" creationId="{00000000-0000-0000-0000-000000000000}"/>
          </ac:spMkLst>
        </pc:spChg>
      </pc:sldChg>
      <pc:sldChg chg="delSp modSp mod">
        <pc:chgData name="홍필두" userId="a613eac9-2ee1-4936-8d5c-6f3d69f7b146" providerId="ADAL" clId="{A2E7A786-A14F-4D37-9225-2046DF441663}" dt="2021-03-18T00:45:33.049" v="364" actId="1076"/>
        <pc:sldMkLst>
          <pc:docMk/>
          <pc:sldMk cId="1599394229" sldId="1079"/>
        </pc:sldMkLst>
        <pc:spChg chg="mod">
          <ac:chgData name="홍필두" userId="a613eac9-2ee1-4936-8d5c-6f3d69f7b146" providerId="ADAL" clId="{A2E7A786-A14F-4D37-9225-2046DF441663}" dt="2021-03-18T00:45:33.049" v="364" actId="1076"/>
          <ac:spMkLst>
            <pc:docMk/>
            <pc:sldMk cId="1599394229" sldId="1079"/>
            <ac:spMk id="4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5:28.512" v="363" actId="478"/>
          <ac:picMkLst>
            <pc:docMk/>
            <pc:sldMk cId="1599394229" sldId="1079"/>
            <ac:picMk id="3" creationId="{00000000-0000-0000-0000-000000000000}"/>
          </ac:picMkLst>
        </pc:picChg>
      </pc:sldChg>
      <pc:sldChg chg="modSp mod">
        <pc:chgData name="홍필두" userId="a613eac9-2ee1-4936-8d5c-6f3d69f7b146" providerId="ADAL" clId="{A2E7A786-A14F-4D37-9225-2046DF441663}" dt="2021-03-18T00:46:08.918" v="416" actId="20577"/>
        <pc:sldMkLst>
          <pc:docMk/>
          <pc:sldMk cId="1298841685" sldId="1099"/>
        </pc:sldMkLst>
        <pc:spChg chg="mod">
          <ac:chgData name="홍필두" userId="a613eac9-2ee1-4936-8d5c-6f3d69f7b146" providerId="ADAL" clId="{A2E7A786-A14F-4D37-9225-2046DF441663}" dt="2021-03-18T00:46:08.918" v="416" actId="20577"/>
          <ac:spMkLst>
            <pc:docMk/>
            <pc:sldMk cId="1298841685" sldId="1099"/>
            <ac:spMk id="16" creationId="{00000000-0000-0000-0000-000000000000}"/>
          </ac:spMkLst>
        </pc:spChg>
      </pc:sldChg>
      <pc:sldMasterChg chg="addSp delSp modSp mod">
        <pc:chgData name="홍필두" userId="a613eac9-2ee1-4936-8d5c-6f3d69f7b146" providerId="ADAL" clId="{A2E7A786-A14F-4D37-9225-2046DF441663}" dt="2021-03-18T00:47:27.114" v="419"/>
        <pc:sldMasterMkLst>
          <pc:docMk/>
          <pc:sldMasterMk cId="0" sldId="2147483659"/>
        </pc:sldMasterMkLst>
        <pc:spChg chg="add mod">
          <ac:chgData name="홍필두" userId="a613eac9-2ee1-4936-8d5c-6f3d69f7b146" providerId="ADAL" clId="{A2E7A786-A14F-4D37-9225-2046DF441663}" dt="2021-03-18T00:47:20.911" v="417"/>
          <ac:spMkLst>
            <pc:docMk/>
            <pc:sldMasterMk cId="0" sldId="2147483659"/>
            <ac:spMk id="10" creationId="{1F1D14B5-3EE7-4936-88BA-5512D2D532A1}"/>
          </ac:spMkLst>
        </pc:spChg>
        <pc:picChg chg="del">
          <ac:chgData name="홍필두" userId="a613eac9-2ee1-4936-8d5c-6f3d69f7b146" providerId="ADAL" clId="{A2E7A786-A14F-4D37-9225-2046DF441663}" dt="2021-03-18T00:47:22.727" v="418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27.114" v="419"/>
          <ac:picMkLst>
            <pc:docMk/>
            <pc:sldMasterMk cId="0" sldId="2147483659"/>
            <ac:picMk id="11" creationId="{ACF2D38F-4AAD-4237-AAB5-09DD8CBC27A2}"/>
          </ac:picMkLst>
        </pc:picChg>
      </pc:sldMasterChg>
      <pc:sldMasterChg chg="addSp delSp modSp mod">
        <pc:chgData name="홍필두" userId="a613eac9-2ee1-4936-8d5c-6f3d69f7b146" providerId="ADAL" clId="{A2E7A786-A14F-4D37-9225-2046DF441663}" dt="2021-03-18T00:47:43.137" v="421"/>
        <pc:sldMasterMkLst>
          <pc:docMk/>
          <pc:sldMasterMk cId="0" sldId="2147484008"/>
        </pc:sldMasterMkLst>
        <pc:picChg chg="del">
          <ac:chgData name="홍필두" userId="a613eac9-2ee1-4936-8d5c-6f3d69f7b146" providerId="ADAL" clId="{A2E7A786-A14F-4D37-9225-2046DF441663}" dt="2021-03-18T00:47:39.578" v="420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43.137" v="421"/>
          <ac:picMkLst>
            <pc:docMk/>
            <pc:sldMasterMk cId="0" sldId="2147484008"/>
            <ac:picMk id="5" creationId="{332ED2D6-5017-4F7A-B097-20D855FF400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7818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424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3779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61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03623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6686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89449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03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1D14B5-3EE7-4936-88BA-5512D2D532A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F2D38F-4AAD-4237-AAB5-09DD8CBC27A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ED2D6-5017-4F7A-B097-20D855FF400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CA2groTZo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5. </a:t>
            </a:r>
            <a:r>
              <a:rPr lang="ko-KR" altLang="en-US" sz="2400" dirty="0" err="1"/>
              <a:t>리포팅연습</a:t>
            </a:r>
            <a:r>
              <a:rPr lang="en-US" altLang="ko-KR" sz="2400" dirty="0"/>
              <a:t>(</a:t>
            </a:r>
            <a:r>
              <a:rPr lang="ko-KR" altLang="en-US" sz="2400" dirty="0"/>
              <a:t>영수증출력 등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sp>
        <p:nvSpPr>
          <p:cNvPr id="5" name="Text Box 89">
            <a:extLst>
              <a:ext uri="{FF2B5EF4-FFF2-40B4-BE49-F238E27FC236}">
                <a16:creationId xmlns:a16="http://schemas.microsoft.com/office/drawing/2014/main" id="{1BD11E42-221D-4B6D-8FC7-33977793D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 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소프트웨어코딩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자바 복습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575D8A-2115-4FBF-A917-2FBF312FD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58" y="5084763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EB03F-DA2B-4A92-A86B-F276AF53F6CF}"/>
              </a:ext>
            </a:extLst>
          </p:cNvPr>
          <p:cNvSpPr txBox="1"/>
          <p:nvPr/>
        </p:nvSpPr>
        <p:spPr>
          <a:xfrm>
            <a:off x="1225167" y="2323478"/>
            <a:ext cx="4949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https://youtu.be/gCA2groTZoc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9" y="1040587"/>
            <a:ext cx="3007619" cy="4341067"/>
          </a:xfrm>
          <a:prstGeom prst="rect">
            <a:avLst/>
          </a:prstGeom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3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꽤 많은 것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 </a:t>
            </a:r>
            <a:r>
              <a:rPr lang="ko-KR" altLang="en-US" sz="1050" dirty="0"/>
              <a:t>가격</a:t>
            </a:r>
            <a:r>
              <a:rPr lang="en-US" altLang="ko-KR" sz="1050" dirty="0"/>
              <a:t>, </a:t>
            </a:r>
            <a:r>
              <a:rPr lang="ko-KR" altLang="en-US" sz="1050" dirty="0"/>
              <a:t>수량</a:t>
            </a:r>
            <a:r>
              <a:rPr lang="en-US" altLang="ko-KR" sz="1050" dirty="0"/>
              <a:t>, </a:t>
            </a:r>
            <a:r>
              <a:rPr lang="ko-KR" altLang="en-US" sz="1050" dirty="0"/>
              <a:t>과세여부를 배열로 사용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30</a:t>
            </a:r>
            <a:r>
              <a:rPr lang="ko-KR" altLang="en-US" sz="1050" dirty="0"/>
              <a:t>개 이상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비과세품목은 항목번호 다음에 </a:t>
            </a:r>
            <a:r>
              <a:rPr lang="en-US" altLang="ko-KR" sz="1050" dirty="0"/>
              <a:t>*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연동모듈</a:t>
            </a:r>
            <a:r>
              <a:rPr lang="en-US" altLang="ko-KR" sz="1050" dirty="0"/>
              <a:t>…</a:t>
            </a:r>
            <a:r>
              <a:rPr lang="ko-KR" altLang="en-US" sz="1050" dirty="0"/>
              <a:t>까지</a:t>
            </a:r>
            <a:r>
              <a:rPr lang="en-US" altLang="ko-KR" sz="1050" dirty="0"/>
              <a:t>.)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값을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콤마처리는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 bwMode="auto">
          <a:xfrm flipV="1">
            <a:off x="245078" y="4219558"/>
            <a:ext cx="423355" cy="124245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7528" y="5538924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행사할인은</a:t>
            </a:r>
            <a:r>
              <a:rPr lang="ko-KR" altLang="en-US" sz="1050" dirty="0"/>
              <a:t> 무시</a:t>
            </a:r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 flipV="1">
            <a:off x="668433" y="4718177"/>
            <a:ext cx="610904" cy="130383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5668" y="6040512"/>
            <a:ext cx="1407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면세품목은</a:t>
            </a:r>
            <a:r>
              <a:rPr lang="ko-KR" altLang="en-US" sz="1050" dirty="0"/>
              <a:t> </a:t>
            </a:r>
            <a:r>
              <a:rPr lang="en-US" altLang="ko-KR" sz="1050" dirty="0"/>
              <a:t>* </a:t>
            </a:r>
            <a:r>
              <a:rPr lang="ko-KR" altLang="en-US" sz="1050" dirty="0"/>
              <a:t>표시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12" y="1126191"/>
            <a:ext cx="2699978" cy="534669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 bwMode="auto">
          <a:xfrm flipH="1" flipV="1">
            <a:off x="2021645" y="3700217"/>
            <a:ext cx="245755" cy="1969512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331607" y="5626235"/>
            <a:ext cx="162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다섯 개 마다 점선 표시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75" y="385106"/>
            <a:ext cx="5864602" cy="4979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9964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실습은 아니고</a:t>
            </a:r>
            <a:r>
              <a:rPr lang="en-US" altLang="ko-KR" sz="1050" dirty="0"/>
              <a:t>….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역시 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다이소</a:t>
            </a:r>
            <a:r>
              <a:rPr lang="en-US" altLang="ko-KR" sz="1050" dirty="0"/>
              <a:t>, </a:t>
            </a:r>
            <a:r>
              <a:rPr lang="ko-KR" altLang="en-US" sz="1050" dirty="0"/>
              <a:t>이마트는 세금을 올림처리 받음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ㅋㅋ</a:t>
            </a:r>
            <a:r>
              <a:rPr lang="ko-KR" altLang="en-US" sz="1050" dirty="0"/>
              <a:t> 당연히 </a:t>
            </a:r>
            <a:r>
              <a:rPr lang="ko-KR" altLang="en-US" sz="1050" dirty="0" err="1"/>
              <a:t>낙전에</a:t>
            </a:r>
            <a:r>
              <a:rPr lang="ko-KR" altLang="en-US" sz="1050" dirty="0"/>
              <a:t> 대한 처리함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하지만 럭셔리 신세계는 세금의 </a:t>
            </a:r>
            <a:r>
              <a:rPr lang="ko-KR" altLang="en-US" sz="1050" dirty="0" err="1"/>
              <a:t>낙전</a:t>
            </a:r>
            <a:r>
              <a:rPr lang="ko-KR" altLang="en-US" sz="1050" dirty="0"/>
              <a:t> 정도는 신세계가 부담</a:t>
            </a:r>
            <a:r>
              <a:rPr lang="en-US" altLang="ko-KR" sz="1050" dirty="0"/>
              <a:t>,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err="1"/>
              <a:t>과세가액</a:t>
            </a:r>
            <a:r>
              <a:rPr lang="ko-KR" altLang="en-US" sz="1050" dirty="0"/>
              <a:t> </a:t>
            </a:r>
            <a:r>
              <a:rPr lang="en-US" altLang="ko-KR" sz="1050" dirty="0"/>
              <a:t>: 5272</a:t>
            </a:r>
            <a:r>
              <a:rPr lang="ko-KR" altLang="en-US" sz="1050" dirty="0"/>
              <a:t>원</a:t>
            </a:r>
            <a:r>
              <a:rPr lang="en-US" altLang="ko-KR" sz="1050" dirty="0"/>
              <a:t>/ </a:t>
            </a:r>
            <a:r>
              <a:rPr lang="ko-KR" altLang="en-US" sz="1050" dirty="0"/>
              <a:t>세금  </a:t>
            </a:r>
            <a:r>
              <a:rPr lang="en-US" altLang="ko-KR" sz="1050" dirty="0"/>
              <a:t>528</a:t>
            </a:r>
            <a:r>
              <a:rPr lang="ko-KR" altLang="en-US" sz="1050" dirty="0"/>
              <a:t>이어야 하는데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고객에게 의도적으로 </a:t>
            </a:r>
            <a:r>
              <a:rPr lang="ko-KR" altLang="en-US" sz="1050" dirty="0" err="1"/>
              <a:t>배풀었을까</a:t>
            </a:r>
            <a:r>
              <a:rPr lang="en-US" altLang="ko-KR" sz="1050" dirty="0"/>
              <a:t>? </a:t>
            </a:r>
            <a:r>
              <a:rPr lang="ko-KR" altLang="en-US" sz="1050" dirty="0"/>
              <a:t>아님 프로그래머의 실수인가</a:t>
            </a:r>
            <a:r>
              <a:rPr lang="en-US" altLang="ko-KR" sz="1050" dirty="0"/>
              <a:t>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88388-79E1-447C-9744-32873E94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67" y="824753"/>
            <a:ext cx="3467904" cy="54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82292" y="1152871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지금까지 설명한 것은 별이 두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</a:t>
            </a:r>
            <a:r>
              <a:rPr lang="en-US" altLang="ko-KR" sz="1100" dirty="0"/>
              <a:t>)</a:t>
            </a:r>
            <a:r>
              <a:rPr lang="ko-KR" altLang="en-US" sz="1100" dirty="0"/>
              <a:t>나 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전부 설명을 달아서 프로그램 구현 실습을 한다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는 해당 소스부분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클래스선언부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메인부분</a:t>
            </a:r>
            <a:r>
              <a:rPr lang="ko-KR" altLang="en-US" sz="1100" dirty="0"/>
              <a:t> 생략</a:t>
            </a:r>
            <a:r>
              <a:rPr lang="en-US" altLang="ko-KR" sz="1100" dirty="0"/>
              <a:t>)</a:t>
            </a:r>
            <a:r>
              <a:rPr lang="ko-KR" altLang="en-US" sz="1100" dirty="0"/>
              <a:t>을 필기하시오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800" dirty="0"/>
              <a:t>1.</a:t>
            </a:r>
            <a:r>
              <a:rPr lang="ko-KR" altLang="en-US" sz="18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1) </a:t>
            </a:r>
            <a:r>
              <a:rPr lang="ko-KR" altLang="en-US" sz="1100" dirty="0"/>
              <a:t>구구단 인쇄 </a:t>
            </a:r>
            <a:r>
              <a:rPr lang="en-US" altLang="ko-KR" sz="1100" dirty="0"/>
              <a:t>(</a:t>
            </a:r>
            <a:r>
              <a:rPr lang="ko-KR" altLang="en-US" sz="1100" dirty="0"/>
              <a:t>몸풀기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2) </a:t>
            </a:r>
            <a:r>
              <a:rPr lang="ko-KR" altLang="en-US" sz="1100" dirty="0"/>
              <a:t>달력</a:t>
            </a:r>
            <a:endParaRPr lang="en-US" altLang="ko-KR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3)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단순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4)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항목</a:t>
            </a:r>
            <a:r>
              <a:rPr lang="en-US" altLang="ko-KR" sz="1100" dirty="0"/>
              <a:t>3</a:t>
            </a:r>
            <a:r>
              <a:rPr lang="ko-KR" altLang="en-US" sz="1100" dirty="0"/>
              <a:t>개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5)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이마트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1131356" y="3995962"/>
            <a:ext cx="6157455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이번 강의까지 스스로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실습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구현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 가능하다면 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드디어 개발자로서 아주 기초적인 소양을 갖추었다고 판단합니다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남은 부분도 열심히 하여 마지막 좋은 결과 얻도록 합시다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  <a:endParaRPr lang="ko-KR" altLang="en-US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39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3608" y="995898"/>
            <a:ext cx="7450138" cy="28913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능력에 따라 다음과정을 진행 함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다음 용어를 인터넷에서 찾아서 감을 잡아본다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변수와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객체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인스턴스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메서드</a:t>
            </a:r>
            <a:r>
              <a:rPr lang="ko-KR" altLang="en-US" sz="1200" dirty="0"/>
              <a:t> 오버로딩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생성자</a:t>
            </a:r>
            <a:r>
              <a:rPr lang="en-US" altLang="ko-KR" sz="1200" dirty="0"/>
              <a:t>(constructor),(</a:t>
            </a:r>
            <a:r>
              <a:rPr lang="ko-KR" altLang="en-US" sz="1200" dirty="0" err="1"/>
              <a:t>소멸자</a:t>
            </a:r>
            <a:r>
              <a:rPr lang="en-US" altLang="ko-KR" sz="1200" dirty="0"/>
              <a:t>),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)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Inheritance 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Overriding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Package</a:t>
            </a:r>
            <a:r>
              <a:rPr lang="ko-KR" altLang="en-US" sz="1200" dirty="0"/>
              <a:t>와 </a:t>
            </a:r>
            <a:r>
              <a:rPr lang="en-US" altLang="ko-KR" sz="1200" dirty="0"/>
              <a:t>Import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modifier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893879" y="86444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000" dirty="0"/>
              <a:t>1.</a:t>
            </a:r>
            <a:r>
              <a:rPr lang="ko-KR" altLang="en-US" sz="20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1) </a:t>
            </a:r>
            <a:r>
              <a:rPr lang="ko-KR" altLang="en-US" sz="1200" dirty="0"/>
              <a:t>구구단 인쇄 </a:t>
            </a:r>
            <a:r>
              <a:rPr lang="en-US" altLang="ko-KR" sz="1200" dirty="0"/>
              <a:t>(</a:t>
            </a:r>
            <a:r>
              <a:rPr lang="ko-KR" altLang="en-US" sz="1200" dirty="0"/>
              <a:t>몸풀기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2) </a:t>
            </a:r>
            <a:r>
              <a:rPr lang="ko-KR" altLang="en-US" sz="1200" dirty="0"/>
              <a:t>달력</a:t>
            </a:r>
            <a:endParaRPr lang="en-US" altLang="ko-KR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3)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단순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4)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항목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5)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이마트</a:t>
            </a:r>
            <a:r>
              <a:rPr lang="en-US" altLang="ko-KR" sz="1200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3506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힌트를 제시한 다음 실습을 스스로 해본다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오늘은 인쇄물을 깔끔하게 맞추고</a:t>
            </a:r>
            <a:r>
              <a:rPr lang="en-US" altLang="ko-KR" sz="1200" dirty="0"/>
              <a:t>, </a:t>
            </a:r>
            <a:r>
              <a:rPr lang="ko-KR" altLang="en-US" sz="1200" dirty="0"/>
              <a:t>숫자를 맞추고</a:t>
            </a:r>
            <a:r>
              <a:rPr lang="en-US" altLang="ko-KR" sz="1200" dirty="0"/>
              <a:t>..</a:t>
            </a:r>
            <a:r>
              <a:rPr lang="ko-KR" altLang="en-US" sz="1200" dirty="0"/>
              <a:t>이런 것을 집중한다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업무를 받아서 수행한다고 생각하고 한다</a:t>
            </a:r>
            <a:r>
              <a:rPr lang="en-US" altLang="ko-KR" sz="1200" dirty="0"/>
              <a:t>(</a:t>
            </a:r>
            <a:r>
              <a:rPr lang="ko-KR" altLang="en-US" sz="1200" dirty="0"/>
              <a:t>상의금지</a:t>
            </a:r>
            <a:r>
              <a:rPr lang="en-US" altLang="ko-KR" sz="1200" dirty="0"/>
              <a:t>, </a:t>
            </a:r>
            <a:r>
              <a:rPr lang="ko-KR" altLang="en-US" sz="1200" dirty="0"/>
              <a:t>인터넷검색은 환영</a:t>
            </a:r>
            <a:r>
              <a:rPr lang="en-US" altLang="ko-KR" sz="1200" dirty="0"/>
              <a:t>- </a:t>
            </a:r>
            <a:r>
              <a:rPr lang="ko-KR" altLang="en-US" sz="1200" dirty="0"/>
              <a:t>단 처리 중간중간을 알기 위한 것이지</a:t>
            </a:r>
            <a:r>
              <a:rPr lang="en-US" altLang="ko-KR" sz="1200" dirty="0"/>
              <a:t>, </a:t>
            </a:r>
            <a:r>
              <a:rPr lang="ko-KR" altLang="en-US" sz="1200" dirty="0"/>
              <a:t>전체를 인터넷에서 얻어오거나 하는 것은 스스로 무덤을 파는 일</a:t>
            </a:r>
            <a:r>
              <a:rPr lang="en-US" altLang="ko-KR" sz="1200" dirty="0"/>
              <a:t>)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앞서서 배운 부분</a:t>
            </a:r>
            <a:r>
              <a:rPr lang="en-US" altLang="ko-KR" sz="1200" dirty="0">
                <a:solidFill>
                  <a:srgbClr val="FF0000"/>
                </a:solidFill>
              </a:rPr>
              <a:t>, PPT </a:t>
            </a:r>
            <a:r>
              <a:rPr lang="ko-KR" altLang="en-US" sz="1200" dirty="0">
                <a:solidFill>
                  <a:srgbClr val="FF0000"/>
                </a:solidFill>
              </a:rPr>
              <a:t>만든 부분을 </a:t>
            </a:r>
            <a:r>
              <a:rPr lang="ko-KR" altLang="en-US" sz="1200" u="sng" dirty="0">
                <a:solidFill>
                  <a:srgbClr val="FF0000"/>
                </a:solidFill>
              </a:rPr>
              <a:t>다시 한번 제발 꼭 부탁하건 데 정말로 간절히 쫌 </a:t>
            </a:r>
            <a:r>
              <a:rPr lang="ko-KR" altLang="en-US" sz="1200" dirty="0">
                <a:solidFill>
                  <a:srgbClr val="FF0000"/>
                </a:solidFill>
              </a:rPr>
              <a:t>읽어보기 바란다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</a:t>
            </a:r>
            <a:r>
              <a:rPr lang="en-US" altLang="ko-KR" sz="1050" dirty="0"/>
              <a:t>) </a:t>
            </a:r>
            <a:r>
              <a:rPr lang="ko-KR" altLang="en-US" sz="1050" dirty="0"/>
              <a:t>필기면제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지난번 일반 구구단 출력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050" dirty="0"/>
              <a:t>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8454" y="2602352"/>
            <a:ext cx="3326615" cy="3153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65" y="1039608"/>
            <a:ext cx="3787162" cy="53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  <a:r>
              <a:rPr lang="en-US" altLang="ko-KR" sz="1600" dirty="0"/>
              <a:t>(2)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없음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For</a:t>
            </a:r>
            <a:r>
              <a:rPr lang="ko-KR" altLang="en-US" sz="1050" dirty="0"/>
              <a:t>문의 성격을 완전히 이해하였는가</a:t>
            </a:r>
            <a:r>
              <a:rPr lang="en-US" altLang="ko-KR" sz="1050" dirty="0"/>
              <a:t>?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0" y="1085139"/>
            <a:ext cx="3592247" cy="51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달력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(2022</a:t>
            </a:r>
            <a:r>
              <a:rPr lang="ko-KR" altLang="en-US" sz="1050" dirty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~12</a:t>
            </a:r>
            <a:r>
              <a:rPr lang="ko-KR" altLang="en-US" sz="1050" dirty="0"/>
              <a:t>월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주어진 가정 </a:t>
            </a:r>
            <a:r>
              <a:rPr lang="en-US" altLang="ko-KR" sz="1050" dirty="0"/>
              <a:t>(input=&gt;</a:t>
            </a:r>
            <a:r>
              <a:rPr lang="ko-KR" altLang="en-US" sz="1050" dirty="0"/>
              <a:t>금년은 윤달이고</a:t>
            </a:r>
            <a:r>
              <a:rPr lang="en-US" altLang="ko-KR" sz="1050" dirty="0"/>
              <a:t>, 1</a:t>
            </a:r>
            <a:r>
              <a:rPr lang="ko-KR" altLang="en-US" sz="1050" dirty="0"/>
              <a:t>월</a:t>
            </a:r>
            <a:r>
              <a:rPr lang="en-US" altLang="ko-KR" sz="1050" dirty="0"/>
              <a:t>1</a:t>
            </a:r>
            <a:r>
              <a:rPr lang="ko-KR" altLang="en-US" sz="1050" dirty="0"/>
              <a:t>일은 금요일로 시작함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매달</a:t>
            </a:r>
            <a:r>
              <a:rPr lang="en-US" altLang="ko-KR" sz="1050" dirty="0"/>
              <a:t> </a:t>
            </a:r>
            <a:r>
              <a:rPr lang="ko-KR" altLang="en-US" sz="1050" dirty="0"/>
              <a:t>마지막 일을 비교하기 </a:t>
            </a:r>
            <a:r>
              <a:rPr lang="en-US" altLang="ko-KR" sz="1050" dirty="0"/>
              <a:t>-&gt; </a:t>
            </a:r>
            <a:r>
              <a:rPr lang="ko-KR" altLang="en-US" sz="1050" dirty="0"/>
              <a:t>배열이용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요일이 일요일일 때마다 줄 바꿈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달이 바뀔 때마다 </a:t>
            </a:r>
            <a:r>
              <a:rPr lang="en-US" altLang="ko-KR" sz="1050" dirty="0"/>
              <a:t>title</a:t>
            </a:r>
            <a:r>
              <a:rPr lang="ko-KR" altLang="en-US" sz="1050" dirty="0"/>
              <a:t>과 </a:t>
            </a:r>
            <a:r>
              <a:rPr lang="en-US" altLang="ko-KR" sz="1050" dirty="0"/>
              <a:t>header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요일은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iWeekday</a:t>
            </a:r>
            <a:r>
              <a:rPr lang="en-US" altLang="ko-KR" sz="1050" dirty="0"/>
              <a:t>)</a:t>
            </a:r>
            <a:r>
              <a:rPr lang="ko-KR" altLang="en-US" sz="1050" dirty="0"/>
              <a:t>는 매일 더하고 </a:t>
            </a:r>
            <a:r>
              <a:rPr lang="en-US" altLang="ko-KR" sz="1050" dirty="0"/>
              <a:t>7</a:t>
            </a:r>
            <a:r>
              <a:rPr lang="ko-KR" altLang="en-US" sz="1050" dirty="0"/>
              <a:t>일 때는 </a:t>
            </a:r>
            <a:r>
              <a:rPr lang="en-US" altLang="ko-KR" sz="1050" dirty="0"/>
              <a:t>0</a:t>
            </a:r>
            <a:r>
              <a:rPr lang="ko-KR" altLang="en-US" sz="1050" dirty="0"/>
              <a:t>으로 바꿔주고</a:t>
            </a:r>
            <a:r>
              <a:rPr lang="en-US" altLang="ko-KR" sz="1050" dirty="0"/>
              <a:t>, </a:t>
            </a:r>
            <a:r>
              <a:rPr lang="ko-KR" altLang="en-US" sz="1050" dirty="0"/>
              <a:t>줄 바꾸기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많이 줬는데 또 주면</a:t>
            </a:r>
            <a:r>
              <a:rPr lang="en-US" altLang="ko-KR" sz="1050" dirty="0"/>
              <a:t>..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1" y="1092727"/>
            <a:ext cx="1857962" cy="5002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23100" y="4485782"/>
            <a:ext cx="3290029" cy="11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15852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1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1)</a:t>
            </a:r>
            <a:r>
              <a:rPr lang="ko-KR" altLang="en-US" sz="1050" dirty="0"/>
              <a:t> 주문합계 액은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iPrice</a:t>
            </a:r>
            <a:r>
              <a:rPr lang="en-US" altLang="ko-KR" sz="1050" dirty="0"/>
              <a:t>= 33000; </a:t>
            </a:r>
            <a:r>
              <a:rPr lang="ko-KR" altLang="en-US" sz="1050" dirty="0"/>
              <a:t>으로 변수사용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2) </a:t>
            </a: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앞에서 한데로 잘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3)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4) </a:t>
            </a: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감사합니다</a:t>
            </a:r>
            <a:r>
              <a:rPr lang="en-US" altLang="ko-KR" sz="1050" dirty="0"/>
              <a:t> **</a:t>
            </a:r>
            <a:r>
              <a:rPr lang="ko-KR" altLang="en-US" sz="1050" dirty="0"/>
              <a:t> 포함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바꿔가며 결과가 바뀐 것을 두 개 출력 할 것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입력 받아 출력결과를 보여줘도 </a:t>
            </a:r>
            <a:r>
              <a:rPr lang="en-US" altLang="ko-KR" sz="1050" dirty="0"/>
              <a:t>OK)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폰트크기나 굵기는 지금 처리할 수 있는 사항이 아니므로 처리 안 함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영수증 프린터로 잘 찍어본다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7" y="1222309"/>
            <a:ext cx="4196339" cy="50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2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</a:t>
            </a:r>
            <a:r>
              <a:rPr lang="en-US" altLang="ko-KR" sz="1050" dirty="0"/>
              <a:t>3</a:t>
            </a:r>
            <a:r>
              <a:rPr lang="ko-KR" altLang="en-US" sz="1050" dirty="0"/>
              <a:t>개짜리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</a:t>
            </a:r>
            <a:r>
              <a:rPr lang="ko-KR" altLang="en-US" sz="1050" dirty="0"/>
              <a:t>항목코드</a:t>
            </a:r>
            <a:r>
              <a:rPr lang="en-US" altLang="ko-KR" sz="1050" dirty="0"/>
              <a:t>,</a:t>
            </a:r>
            <a:r>
              <a:rPr lang="ko-KR" altLang="en-US" sz="1050" dirty="0"/>
              <a:t>가격</a:t>
            </a:r>
            <a:r>
              <a:rPr lang="en-US" altLang="ko-KR" sz="1050" dirty="0"/>
              <a:t>,</a:t>
            </a:r>
            <a:r>
              <a:rPr lang="ko-KR" altLang="en-US" sz="1050" dirty="0"/>
              <a:t>수량을 변수로 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보여주는 크기가 한계가 있으므로 </a:t>
            </a:r>
            <a:r>
              <a:rPr lang="ko-KR" altLang="en-US" sz="1050" dirty="0" err="1"/>
              <a:t>몇글자까지</a:t>
            </a:r>
            <a:r>
              <a:rPr lang="ko-KR" altLang="en-US" sz="1050" dirty="0"/>
              <a:t> 보이게만 잘라낸다 </a:t>
            </a:r>
            <a:r>
              <a:rPr lang="en-US" altLang="ko-KR" sz="1050" dirty="0"/>
              <a:t>(</a:t>
            </a:r>
            <a:r>
              <a:rPr lang="ko-KR" altLang="en-US" sz="1050" dirty="0"/>
              <a:t>자 고민해 보자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</a:t>
            </a:r>
            <a:r>
              <a:rPr lang="ko-KR" altLang="en-US" sz="1050" dirty="0" err="1"/>
              <a:t>개이상</a:t>
            </a:r>
            <a:r>
              <a:rPr lang="ko-KR" altLang="en-US" sz="1050" dirty="0"/>
              <a:t>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</a:t>
            </a:r>
            <a:r>
              <a:rPr lang="ko-KR" altLang="en-US" sz="1050" dirty="0" err="1"/>
              <a:t>출력내용은</a:t>
            </a:r>
            <a:r>
              <a:rPr lang="ko-KR" altLang="en-US" sz="1050" dirty="0"/>
              <a:t> 제시된 영수증과 </a:t>
            </a:r>
            <a:r>
              <a:rPr lang="ko-KR" altLang="en-US" sz="1050" dirty="0" err="1"/>
              <a:t>글자하나</a:t>
            </a:r>
            <a:r>
              <a:rPr lang="ko-KR" altLang="en-US" sz="1050" dirty="0"/>
              <a:t> 틀리지 않게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프로그램은 </a:t>
            </a:r>
            <a:r>
              <a:rPr lang="ko-KR" altLang="en-US" sz="1050" dirty="0" err="1"/>
              <a:t>십자수이다</a:t>
            </a:r>
            <a:r>
              <a:rPr lang="en-US" altLang="ko-KR" sz="1050" dirty="0"/>
              <a:t>… </a:t>
            </a:r>
            <a:r>
              <a:rPr lang="ko-KR" altLang="en-US" sz="1050" dirty="0" err="1"/>
              <a:t>노력노력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</a:t>
            </a:r>
            <a:r>
              <a:rPr lang="ko-KR" altLang="en-US" sz="1050" dirty="0" err="1"/>
              <a:t>변수값을</a:t>
            </a:r>
            <a:r>
              <a:rPr lang="ko-KR" altLang="en-US" sz="1050" dirty="0"/>
              <a:t>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4" y="927542"/>
            <a:ext cx="2926518" cy="5434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191" y="1076832"/>
            <a:ext cx="2515147" cy="15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138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47470</TotalTime>
  <Words>2367</Words>
  <Application>Microsoft Office PowerPoint</Application>
  <PresentationFormat>A4 용지(210x297mm)</PresentationFormat>
  <Paragraphs>309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가는각진제목체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5. 리포팅연습(영수증출력 등)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홍필두</cp:lastModifiedBy>
  <cp:revision>2930</cp:revision>
  <cp:lastPrinted>2015-10-28T04:44:44Z</cp:lastPrinted>
  <dcterms:created xsi:type="dcterms:W3CDTF">2003-10-22T07:02:37Z</dcterms:created>
  <dcterms:modified xsi:type="dcterms:W3CDTF">2021-03-31T13:39:12Z</dcterms:modified>
</cp:coreProperties>
</file>